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70" r:id="rId5"/>
    <p:sldId id="258" r:id="rId6"/>
    <p:sldId id="259" r:id="rId7"/>
    <p:sldId id="261" r:id="rId8"/>
    <p:sldId id="262" r:id="rId9"/>
    <p:sldId id="265" r:id="rId10"/>
    <p:sldId id="267" r:id="rId11"/>
    <p:sldId id="268" r:id="rId12"/>
    <p:sldId id="260" r:id="rId13"/>
    <p:sldId id="264" r:id="rId14"/>
    <p:sldId id="272" r:id="rId15"/>
    <p:sldId id="269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7EF7-9799-4F07-A980-B1FF78D1E78C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5276-1A54-4B1C-9995-4688BECDC2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EF57-AB04-48CB-80CC-F03A82907C4D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E9A5-6372-4E2E-9973-C5C2ACF63B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881E-8BE5-47BA-9FE3-9B4518BE6D14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D458-70AB-49C7-8D0D-EF06215CE3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2CDF-1884-4192-84D2-F3CDD6C411E4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FE42-94D9-40B4-8C7B-B769A38664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1CE5-3143-43F3-B121-3B29FA067982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ED2B-6827-4B48-BFC6-D1B434B654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A47E-8A03-4D82-BEFF-760B0896E092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9816-32A2-467B-A544-CAF1973DB1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4977-F62C-4ED3-8012-32A38F67CB38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8209-6160-405B-88F5-CF5A2391B0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A03A-C50A-4758-97E0-041A98220B94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1802-B27B-44D3-BD2B-D73A1FF5AC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67ED-0311-4E24-8D5D-0BFAC4BBC1ED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97D7-BA19-41B7-B0A4-25DA5ABE08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FFA3-0CC5-41E7-A375-FD41C292A823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062C-2DDD-4019-B4D7-B82AFE823C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4781-889C-45B1-A483-C6013F5E3919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968A-1FFF-4358-9087-1E0B8B1773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87D01-15C0-4700-86F0-5416055166BC}" type="datetimeFigureOut">
              <a:rPr lang="tr-TR"/>
              <a:pPr>
                <a:defRPr/>
              </a:pPr>
              <a:t>13.05.2020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5CEEB-C956-42CC-A7E4-A84F3E4702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91680" y="404665"/>
            <a:ext cx="5904656" cy="129614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800" dirty="0" smtClean="0">
                <a:solidFill>
                  <a:schemeClr val="tx1"/>
                </a:solidFill>
              </a:rPr>
              <a:t>FATİH İMAM HATİP ORTAOKULU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55650" y="5661025"/>
            <a:ext cx="7561263" cy="863600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r>
              <a:rPr lang="tr-TR" sz="2400" dirty="0" smtClean="0">
                <a:latin typeface="Arial Rounded MT Bold" pitchFamily="34" charset="0"/>
              </a:rPr>
              <a:t>Adres: Fatih </a:t>
            </a:r>
            <a:r>
              <a:rPr lang="tr-TR" sz="2400" dirty="0" smtClean="0">
                <a:latin typeface="Arial Rounded MT Bold" pitchFamily="34" charset="0"/>
              </a:rPr>
              <a:t>Mah. 3309 </a:t>
            </a:r>
            <a:r>
              <a:rPr lang="tr-TR" sz="2400" dirty="0" err="1" smtClean="0">
                <a:latin typeface="Arial Rounded MT Bold" pitchFamily="34" charset="0"/>
              </a:rPr>
              <a:t>Sk</a:t>
            </a:r>
            <a:r>
              <a:rPr lang="tr-TR" sz="2400" dirty="0" smtClean="0">
                <a:latin typeface="Arial Rounded MT Bold" pitchFamily="34" charset="0"/>
              </a:rPr>
              <a:t>. </a:t>
            </a:r>
            <a:r>
              <a:rPr lang="tr-TR" sz="2400" dirty="0" smtClean="0">
                <a:latin typeface="Arial Rounded MT Bold" pitchFamily="34" charset="0"/>
              </a:rPr>
              <a:t>No:3</a:t>
            </a:r>
            <a:endParaRPr lang="tr-TR" sz="2400" dirty="0" smtClean="0">
              <a:latin typeface="Arial Rounded MT Bold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90" y="1844824"/>
            <a:ext cx="738082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63713" y="704850"/>
            <a:ext cx="6923087" cy="636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OKULUMUZDAN KARELER</a:t>
            </a:r>
            <a:endParaRPr lang="tr-TR" dirty="0"/>
          </a:p>
        </p:txBody>
      </p:sp>
      <p:pic>
        <p:nvPicPr>
          <p:cNvPr id="15367" name="Picture 7" descr="C:\Users\TAHA\Desktop\Fatih_iho\IMG-20200512-WA001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880000" cy="5040000"/>
          </a:xfrm>
          <a:prstGeom prst="rect">
            <a:avLst/>
          </a:prstGeom>
          <a:noFill/>
        </p:spPr>
      </p:pic>
      <p:pic>
        <p:nvPicPr>
          <p:cNvPr id="15368" name="Picture 8" descr="C:\Users\TAHA\Desktop\Fatih_iho\IMG-20200512-WA003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2880000" cy="5040000"/>
          </a:xfrm>
          <a:prstGeom prst="rect">
            <a:avLst/>
          </a:prstGeom>
          <a:noFill/>
        </p:spPr>
      </p:pic>
      <p:pic>
        <p:nvPicPr>
          <p:cNvPr id="15369" name="Picture 9" descr="C:\Users\TAHA\Desktop\Fatih_iho\IMG-20200512-WA0048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88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35150" y="704850"/>
            <a:ext cx="6851650" cy="636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OKULUMUZDAN KARELER</a:t>
            </a:r>
            <a:endParaRPr lang="tr-TR" dirty="0"/>
          </a:p>
        </p:txBody>
      </p:sp>
      <p:pic>
        <p:nvPicPr>
          <p:cNvPr id="16391" name="Picture 7" descr="C:\Users\TAHA\Desktop\Fatih_iho\IMG-20200512-WA0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600000" cy="2520000"/>
          </a:xfrm>
          <a:prstGeom prst="rect">
            <a:avLst/>
          </a:prstGeom>
          <a:noFill/>
        </p:spPr>
      </p:pic>
      <p:pic>
        <p:nvPicPr>
          <p:cNvPr id="16392" name="Picture 8" descr="C:\Users\TAHA\Desktop\Fatih_iho\IMG-20200512-WA0029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600000" cy="2520000"/>
          </a:xfrm>
          <a:prstGeom prst="rect">
            <a:avLst/>
          </a:prstGeom>
          <a:noFill/>
        </p:spPr>
      </p:pic>
      <p:pic>
        <p:nvPicPr>
          <p:cNvPr id="16393" name="Picture 9" descr="C:\Users\TAHA\Desktop\Fatih_iho\IMG-20200512-WA0027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360000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26976"/>
          </a:xfrm>
        </p:spPr>
        <p:txBody>
          <a:bodyPr/>
          <a:lstStyle/>
          <a:p>
            <a:pPr algn="ctr"/>
            <a:r>
              <a:rPr lang="tr-TR" sz="4500" dirty="0" smtClean="0"/>
              <a:t>OKULUMUZDAN KARELER</a:t>
            </a:r>
          </a:p>
        </p:txBody>
      </p:sp>
      <p:pic>
        <p:nvPicPr>
          <p:cNvPr id="17415" name="Picture 7" descr="C:\Users\TAHA\Desktop\Fatih_iho\IMG-20200512-WA0041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600000" cy="2520000"/>
          </a:xfrm>
          <a:prstGeom prst="rect">
            <a:avLst/>
          </a:prstGeom>
          <a:noFill/>
        </p:spPr>
      </p:pic>
      <p:pic>
        <p:nvPicPr>
          <p:cNvPr id="17416" name="Picture 8" descr="C:\Users\TAHA\Desktop\Fatih_iho\IMG-20200512-WA004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600000" cy="2520000"/>
          </a:xfrm>
          <a:prstGeom prst="rect">
            <a:avLst/>
          </a:prstGeom>
          <a:noFill/>
        </p:spPr>
      </p:pic>
      <p:pic>
        <p:nvPicPr>
          <p:cNvPr id="17417" name="Picture 9" descr="C:\Users\TAHA\Desktop\Fatih_iho\IMG-20200512-WA0036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3600000" cy="52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2275" y="704850"/>
            <a:ext cx="6994525" cy="636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OKULUMUZDAN KARELER</a:t>
            </a:r>
            <a:endParaRPr lang="tr-TR" dirty="0"/>
          </a:p>
        </p:txBody>
      </p:sp>
      <p:pic>
        <p:nvPicPr>
          <p:cNvPr id="18439" name="Picture 7" descr="C:\Users\TAHA\Desktop\Fatih_iho\IMG-20200512-WA0035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00000" cy="2520000"/>
          </a:xfrm>
          <a:prstGeom prst="rect">
            <a:avLst/>
          </a:prstGeom>
          <a:noFill/>
        </p:spPr>
      </p:pic>
      <p:pic>
        <p:nvPicPr>
          <p:cNvPr id="18440" name="Picture 8" descr="C:\Users\TAHA\Desktop\Fatih_iho\IMG-20200512-WA003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600000" cy="2520000"/>
          </a:xfrm>
          <a:prstGeom prst="rect">
            <a:avLst/>
          </a:prstGeom>
          <a:noFill/>
        </p:spPr>
      </p:pic>
      <p:pic>
        <p:nvPicPr>
          <p:cNvPr id="18441" name="Picture 9" descr="C:\Users\TAHA\Desktop\Fatih_iho\IMG-20200512-WA0044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3600000" cy="2520000"/>
          </a:xfrm>
          <a:prstGeom prst="rect">
            <a:avLst/>
          </a:prstGeom>
          <a:noFill/>
        </p:spPr>
      </p:pic>
      <p:pic>
        <p:nvPicPr>
          <p:cNvPr id="18442" name="Picture 10" descr="C:\Users\TAHA\Desktop\Fatih_iho\IMG-20200512-WA0045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49080"/>
            <a:ext cx="360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2275" y="704850"/>
            <a:ext cx="6994525" cy="636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OKULUMUZDAN KARELER</a:t>
            </a:r>
            <a:endParaRPr lang="tr-TR" dirty="0"/>
          </a:p>
        </p:txBody>
      </p:sp>
      <p:pic>
        <p:nvPicPr>
          <p:cNvPr id="31746" name="Picture 2" descr="C:\Users\TAHA\Desktop\Fatih_iho\IMG-20200512-WA0047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600000" cy="2520000"/>
          </a:xfrm>
          <a:prstGeom prst="rect">
            <a:avLst/>
          </a:prstGeom>
          <a:noFill/>
        </p:spPr>
      </p:pic>
      <p:pic>
        <p:nvPicPr>
          <p:cNvPr id="31747" name="Picture 3" descr="C:\Users\TAHA\Desktop\Fatih_iho\IMG-20200512-WA005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00000" cy="2520000"/>
          </a:xfrm>
          <a:prstGeom prst="rect">
            <a:avLst/>
          </a:prstGeom>
          <a:noFill/>
        </p:spPr>
      </p:pic>
      <p:pic>
        <p:nvPicPr>
          <p:cNvPr id="31748" name="Picture 4" descr="C:\Users\TAHA\Desktop\Fatih_iho\IMG-20200512-WA004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600000" cy="2520000"/>
          </a:xfrm>
          <a:prstGeom prst="rect">
            <a:avLst/>
          </a:prstGeom>
          <a:noFill/>
        </p:spPr>
      </p:pic>
      <p:pic>
        <p:nvPicPr>
          <p:cNvPr id="31749" name="Picture 5" descr="C:\Users\TAHA\Desktop\Fatih_iho\IMG-20200512-WA0049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360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395536" y="4509120"/>
            <a:ext cx="8229600" cy="1833563"/>
          </a:xfrm>
        </p:spPr>
        <p:txBody>
          <a:bodyPr/>
          <a:lstStyle/>
          <a:p>
            <a:pPr algn="ctr">
              <a:buNone/>
            </a:pPr>
            <a:r>
              <a:rPr lang="tr-TR" sz="2000" dirty="0" smtClean="0">
                <a:latin typeface="Arial Black" pitchFamily="34" charset="0"/>
              </a:rPr>
              <a:t>2020/2021 </a:t>
            </a:r>
            <a:r>
              <a:rPr lang="tr-TR" sz="2000" dirty="0" smtClean="0">
                <a:latin typeface="Arial Black" pitchFamily="34" charset="0"/>
              </a:rPr>
              <a:t>EĞİTİM VE ÖĞRETİM YILINDA TÜM </a:t>
            </a:r>
            <a:r>
              <a:rPr lang="tr-TR" sz="2000" dirty="0" smtClean="0">
                <a:latin typeface="Arial Black" pitchFamily="34" charset="0"/>
              </a:rPr>
              <a:t> </a:t>
            </a:r>
            <a:r>
              <a:rPr lang="tr-TR" sz="2000" dirty="0" smtClean="0">
                <a:latin typeface="Arial Black" pitchFamily="34" charset="0"/>
              </a:rPr>
              <a:t>ÖĞRENCİLERİMİZİ </a:t>
            </a:r>
            <a:r>
              <a:rPr lang="tr-TR" sz="2000" dirty="0" smtClean="0">
                <a:latin typeface="Arial Black" pitchFamily="34" charset="0"/>
              </a:rPr>
              <a:t>FATİH İMAM </a:t>
            </a:r>
            <a:r>
              <a:rPr lang="tr-TR" sz="2000" dirty="0" smtClean="0">
                <a:latin typeface="Arial Black" pitchFamily="34" charset="0"/>
              </a:rPr>
              <a:t>HATİP </a:t>
            </a:r>
            <a:r>
              <a:rPr lang="tr-TR" sz="2000" dirty="0" smtClean="0">
                <a:latin typeface="Arial Black" pitchFamily="34" charset="0"/>
              </a:rPr>
              <a:t>ORTAOKULUNDA EĞİTİM </a:t>
            </a:r>
            <a:r>
              <a:rPr lang="tr-TR" sz="2000" dirty="0" smtClean="0">
                <a:latin typeface="Arial Black" pitchFamily="34" charset="0"/>
              </a:rPr>
              <a:t>GÖRMENİN AYRICALIĞINA BEKLİYORUZ</a:t>
            </a:r>
          </a:p>
        </p:txBody>
      </p:sp>
      <p:pic>
        <p:nvPicPr>
          <p:cNvPr id="19461" name="Picture 5" descr="C:\Users\TAHA\Desktop\Fatih_iho\IMG-20200512-WA003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320000" cy="3600000"/>
          </a:xfrm>
          <a:prstGeom prst="rect">
            <a:avLst/>
          </a:prstGeom>
          <a:noFill/>
        </p:spPr>
      </p:pic>
      <p:pic>
        <p:nvPicPr>
          <p:cNvPr id="19462" name="Picture 6" descr="C:\Users\TAHA\Desktop\Fatih_iho\IMG-20200512-WA0050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32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1 Başlık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832475" cy="993775"/>
          </a:xfrm>
        </p:spPr>
        <p:txBody>
          <a:bodyPr/>
          <a:lstStyle/>
          <a:p>
            <a:pPr algn="ctr"/>
            <a:r>
              <a:rPr lang="tr-TR" sz="4000" dirty="0" smtClean="0"/>
              <a:t>VİZYONUMUZ</a:t>
            </a:r>
            <a:endParaRPr lang="tr-TR" sz="4000" dirty="0" smtClean="0"/>
          </a:p>
        </p:txBody>
      </p:sp>
      <p:sp>
        <p:nvSpPr>
          <p:cNvPr id="6148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4067175" cy="4421188"/>
          </a:xfrm>
        </p:spPr>
        <p:txBody>
          <a:bodyPr/>
          <a:lstStyle/>
          <a:p>
            <a:pPr>
              <a:buNone/>
            </a:pPr>
            <a:r>
              <a:rPr lang="tr-TR" sz="2400" dirty="0" smtClean="0"/>
              <a:t>  </a:t>
            </a:r>
            <a:r>
              <a:rPr lang="tr-TR" sz="2400" dirty="0" err="1" smtClean="0"/>
              <a:t>Yaradılanı</a:t>
            </a:r>
            <a:r>
              <a:rPr lang="tr-TR" sz="2400" dirty="0" smtClean="0"/>
              <a:t> </a:t>
            </a:r>
            <a:r>
              <a:rPr lang="tr-TR" sz="2400" dirty="0" err="1" smtClean="0"/>
              <a:t>Yaradandan</a:t>
            </a:r>
            <a:r>
              <a:rPr lang="tr-TR" sz="2400" dirty="0" smtClean="0"/>
              <a:t> ötürü </a:t>
            </a:r>
            <a:r>
              <a:rPr lang="tr-TR" sz="2400" dirty="0" smtClean="0"/>
              <a:t>seven, </a:t>
            </a:r>
            <a:r>
              <a:rPr lang="tr-TR" sz="2400" dirty="0" smtClean="0"/>
              <a:t>milli ve manevi değerlerine </a:t>
            </a:r>
            <a:r>
              <a:rPr lang="tr-TR" sz="2400" dirty="0" smtClean="0"/>
              <a:t>bağlı,inançlı, özgüveni yüksek, kültürel </a:t>
            </a:r>
            <a:r>
              <a:rPr lang="tr-TR" sz="2400" dirty="0" smtClean="0"/>
              <a:t>ve dini mirasa </a:t>
            </a:r>
            <a:r>
              <a:rPr lang="tr-TR" sz="2400" dirty="0" smtClean="0"/>
              <a:t>bağlı, </a:t>
            </a:r>
            <a:r>
              <a:rPr lang="tr-TR" sz="2400" dirty="0" smtClean="0"/>
              <a:t>dinini doğru temsil edebilen öğrenme ve üretme amacı taşıyan her bireyin </a:t>
            </a:r>
            <a:r>
              <a:rPr lang="tr-TR" sz="2400" dirty="0" smtClean="0"/>
              <a:t>idrak, muhakeme </a:t>
            </a:r>
            <a:r>
              <a:rPr lang="tr-TR" sz="2400" dirty="0" smtClean="0"/>
              <a:t>ve icra kabiliyetinin ortaya çıkabileceği bireyler yetiştirmek.</a:t>
            </a:r>
            <a:endParaRPr lang="tr-TR" sz="2400" b="1" dirty="0" smtClean="0"/>
          </a:p>
        </p:txBody>
      </p:sp>
      <p:pic>
        <p:nvPicPr>
          <p:cNvPr id="6151" name="Picture 7" descr="C:\Users\TAHA\Desktop\Fatih_iho\IMG-20200512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428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1 Başlık"/>
          <p:cNvSpPr>
            <a:spLocks noGrp="1"/>
          </p:cNvSpPr>
          <p:nvPr>
            <p:ph type="title"/>
          </p:nvPr>
        </p:nvSpPr>
        <p:spPr>
          <a:xfrm>
            <a:off x="2195513" y="274638"/>
            <a:ext cx="5832475" cy="993775"/>
          </a:xfrm>
        </p:spPr>
        <p:txBody>
          <a:bodyPr/>
          <a:lstStyle/>
          <a:p>
            <a:r>
              <a:rPr lang="tr-TR" sz="4000" smtClean="0"/>
              <a:t>MİSYON VE VİZYONUMUZ</a:t>
            </a:r>
          </a:p>
        </p:txBody>
      </p:sp>
      <p:sp>
        <p:nvSpPr>
          <p:cNvPr id="7172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3600400" cy="4896544"/>
          </a:xfrm>
        </p:spPr>
        <p:txBody>
          <a:bodyPr/>
          <a:lstStyle/>
          <a:p>
            <a:pPr>
              <a:buNone/>
            </a:pPr>
            <a:r>
              <a:rPr lang="tr-TR" sz="2400" dirty="0" smtClean="0"/>
              <a:t>   Dünü, bugünü </a:t>
            </a:r>
            <a:r>
              <a:rPr lang="tr-TR" sz="2400" dirty="0" smtClean="0"/>
              <a:t>ve </a:t>
            </a:r>
            <a:r>
              <a:rPr lang="tr-TR" sz="2400" dirty="0" smtClean="0"/>
              <a:t>yarını sentezleyebilen, sevgi, merhamet </a:t>
            </a:r>
            <a:r>
              <a:rPr lang="tr-TR" sz="2400" dirty="0" smtClean="0"/>
              <a:t>ve adaletle davranan, insanı merkeze alan, çağın ve geleceğin becerileriyle donanmış ve bu donanımı insanlık hayrına </a:t>
            </a:r>
            <a:r>
              <a:rPr lang="tr-TR" sz="2400" dirty="0" smtClean="0"/>
              <a:t>sarf edebilen ahlaklı,dindar </a:t>
            </a:r>
            <a:r>
              <a:rPr lang="tr-TR" sz="2400" dirty="0" smtClean="0"/>
              <a:t>ve nitelikli bireyler yetiştirmek</a:t>
            </a:r>
            <a:r>
              <a:rPr lang="tr-TR" sz="2800" dirty="0" smtClean="0"/>
              <a:t>.</a:t>
            </a:r>
            <a:endParaRPr lang="tr-TR" sz="2800" b="1" dirty="0" smtClean="0"/>
          </a:p>
        </p:txBody>
      </p:sp>
      <p:pic>
        <p:nvPicPr>
          <p:cNvPr id="7175" name="Picture 7" descr="C:\Users\TAHA\Desktop\Fatih_iho\IMG-20200512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474044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68538" y="476250"/>
            <a:ext cx="5327650" cy="865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0kulumuzu Tanıyalım</a:t>
            </a:r>
            <a:endParaRPr lang="tr-TR" dirty="0"/>
          </a:p>
        </p:txBody>
      </p:sp>
      <p:sp>
        <p:nvSpPr>
          <p:cNvPr id="8196" name="2 İçerik Yer Tutucusu"/>
          <p:cNvSpPr>
            <a:spLocks noGrp="1"/>
          </p:cNvSpPr>
          <p:nvPr>
            <p:ph idx="1"/>
          </p:nvPr>
        </p:nvSpPr>
        <p:spPr>
          <a:xfrm>
            <a:off x="250825" y="1600200"/>
            <a:ext cx="3816350" cy="4852988"/>
          </a:xfrm>
        </p:spPr>
        <p:txBody>
          <a:bodyPr/>
          <a:lstStyle/>
          <a:p>
            <a:r>
              <a:rPr lang="tr-TR" sz="2400" b="1" dirty="0" smtClean="0"/>
              <a:t>12 Derslik</a:t>
            </a:r>
            <a:endParaRPr lang="tr-TR" sz="2400" b="1" dirty="0" smtClean="0"/>
          </a:p>
          <a:p>
            <a:r>
              <a:rPr lang="tr-TR" sz="2400" b="1" dirty="0" smtClean="0"/>
              <a:t>Kütüphane</a:t>
            </a:r>
          </a:p>
          <a:p>
            <a:r>
              <a:rPr lang="tr-TR" sz="2400" b="1" dirty="0" smtClean="0"/>
              <a:t>Konferans </a:t>
            </a:r>
            <a:r>
              <a:rPr lang="tr-TR" sz="2400" b="1" dirty="0" smtClean="0"/>
              <a:t>Salonu</a:t>
            </a:r>
            <a:endParaRPr lang="tr-TR" sz="2400" b="1" dirty="0" smtClean="0"/>
          </a:p>
          <a:p>
            <a:r>
              <a:rPr lang="tr-TR" sz="2400" b="1" dirty="0" smtClean="0"/>
              <a:t> </a:t>
            </a:r>
            <a:r>
              <a:rPr lang="tr-TR" sz="2400" b="1" dirty="0" smtClean="0"/>
              <a:t>Erkek Mescidi</a:t>
            </a:r>
          </a:p>
          <a:p>
            <a:r>
              <a:rPr lang="tr-TR" sz="2400" b="1" dirty="0" smtClean="0"/>
              <a:t>Bayan Mescidi</a:t>
            </a:r>
            <a:endParaRPr lang="tr-TR" sz="2400" b="1" dirty="0" smtClean="0"/>
          </a:p>
          <a:p>
            <a:r>
              <a:rPr lang="tr-TR" sz="2400" b="1" dirty="0" smtClean="0"/>
              <a:t>Dinlenme </a:t>
            </a:r>
            <a:r>
              <a:rPr lang="tr-TR" sz="2400" b="1" dirty="0" smtClean="0"/>
              <a:t>Alanları</a:t>
            </a:r>
          </a:p>
          <a:p>
            <a:r>
              <a:rPr lang="tr-TR" sz="2400" dirty="0" smtClean="0"/>
              <a:t> </a:t>
            </a:r>
            <a:r>
              <a:rPr lang="tr-TR" sz="2400" b="1" dirty="0" smtClean="0"/>
              <a:t>Fen </a:t>
            </a:r>
            <a:r>
              <a:rPr lang="tr-TR" sz="2400" b="1" dirty="0" err="1" smtClean="0"/>
              <a:t>Laboratuvarı</a:t>
            </a:r>
            <a:endParaRPr lang="tr-TR" sz="2400" b="1" dirty="0" smtClean="0"/>
          </a:p>
          <a:p>
            <a:r>
              <a:rPr lang="tr-TR" sz="2400" b="1" dirty="0" smtClean="0"/>
              <a:t>Resim Sınıfı</a:t>
            </a:r>
          </a:p>
          <a:p>
            <a:r>
              <a:rPr lang="tr-TR" sz="2400" b="1" dirty="0" smtClean="0"/>
              <a:t>Satranç Sınıfı</a:t>
            </a:r>
            <a:endParaRPr lang="tr-TR" sz="2400" b="1" dirty="0" smtClean="0"/>
          </a:p>
        </p:txBody>
      </p:sp>
      <p:pic>
        <p:nvPicPr>
          <p:cNvPr id="7" name="Picture 7" descr="C:\Users\TAHA\Desktop\Fatih_iho\IMG-20200512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428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4438" y="704850"/>
            <a:ext cx="3671887" cy="636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SINIFLARIMIZ</a:t>
            </a:r>
            <a:endParaRPr lang="tr-TR" dirty="0"/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538538" cy="4525963"/>
          </a:xfrm>
        </p:spPr>
        <p:txBody>
          <a:bodyPr/>
          <a:lstStyle/>
          <a:p>
            <a:r>
              <a:rPr lang="tr-TR" dirty="0" smtClean="0"/>
              <a:t>24 </a:t>
            </a:r>
            <a:r>
              <a:rPr lang="tr-TR" dirty="0" smtClean="0"/>
              <a:t>KİŞİLİK </a:t>
            </a:r>
            <a:r>
              <a:rPr lang="tr-TR" dirty="0" smtClean="0"/>
              <a:t>SINIFLAR</a:t>
            </a:r>
            <a:endParaRPr lang="tr-TR" dirty="0" smtClean="0"/>
          </a:p>
          <a:p>
            <a:r>
              <a:rPr lang="tr-TR" dirty="0" smtClean="0"/>
              <a:t>GENİŞ VE FERAH SINIFLAR</a:t>
            </a:r>
          </a:p>
          <a:p>
            <a:r>
              <a:rPr lang="tr-TR" dirty="0" smtClean="0"/>
              <a:t>SINIF PANOLARI</a:t>
            </a:r>
            <a:endParaRPr lang="tr-TR" dirty="0" smtClean="0"/>
          </a:p>
        </p:txBody>
      </p:sp>
      <p:pic>
        <p:nvPicPr>
          <p:cNvPr id="9223" name="Picture 7" descr="C:\Users\TAHA\Desktop\Fatih_iho\IMG-20200512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3672408" cy="2304257"/>
          </a:xfrm>
          <a:prstGeom prst="rect">
            <a:avLst/>
          </a:prstGeom>
          <a:noFill/>
        </p:spPr>
      </p:pic>
      <p:pic>
        <p:nvPicPr>
          <p:cNvPr id="9224" name="Picture 8" descr="C:\Users\TAHA\Desktop\Fatih_iho\IMG-20200512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933056"/>
            <a:ext cx="475252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1547813" y="333375"/>
            <a:ext cx="6769100" cy="863600"/>
          </a:xfrm>
        </p:spPr>
        <p:txBody>
          <a:bodyPr/>
          <a:lstStyle/>
          <a:p>
            <a:r>
              <a:rPr lang="tr-TR" smtClean="0"/>
              <a:t>OKULUMUZDAN KARELER</a:t>
            </a:r>
          </a:p>
        </p:txBody>
      </p:sp>
      <p:pic>
        <p:nvPicPr>
          <p:cNvPr id="10247" name="Picture 7" descr="C:\Users\TAHA\Desktop\Fatih_iho\IMG-20200512-WA0008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600000" cy="2520000"/>
          </a:xfrm>
          <a:prstGeom prst="rect">
            <a:avLst/>
          </a:prstGeom>
          <a:noFill/>
        </p:spPr>
      </p:pic>
      <p:pic>
        <p:nvPicPr>
          <p:cNvPr id="10248" name="Picture 8" descr="C:\Users\TAHA\Desktop\Fatih_iho\IMG-20200512-WA0009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600000" cy="2520000"/>
          </a:xfrm>
          <a:prstGeom prst="rect">
            <a:avLst/>
          </a:prstGeom>
          <a:noFill/>
        </p:spPr>
      </p:pic>
      <p:pic>
        <p:nvPicPr>
          <p:cNvPr id="10249" name="Picture 9" descr="C:\Users\TAHA\Desktop\Fatih_iho\IMG-20200512-WA0012.jpg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600000" cy="2520000"/>
          </a:xfrm>
          <a:prstGeom prst="rect">
            <a:avLst/>
          </a:prstGeom>
          <a:noFill/>
        </p:spPr>
      </p:pic>
      <p:pic>
        <p:nvPicPr>
          <p:cNvPr id="10250" name="Picture 10" descr="C:\Users\TAHA\Desktop\Fatih_iho\IMG-20200512-WA0013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60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813" y="704850"/>
            <a:ext cx="7138987" cy="563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OKULUMUZDAN KARELER</a:t>
            </a:r>
            <a:endParaRPr lang="tr-TR" dirty="0"/>
          </a:p>
        </p:txBody>
      </p:sp>
      <p:pic>
        <p:nvPicPr>
          <p:cNvPr id="11271" name="Picture 7" descr="C:\Users\TAHA\Desktop\Fatih_iho\IMG-20200512-WA0014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600000" cy="2520000"/>
          </a:xfrm>
          <a:prstGeom prst="rect">
            <a:avLst/>
          </a:prstGeom>
          <a:noFill/>
        </p:spPr>
      </p:pic>
      <p:pic>
        <p:nvPicPr>
          <p:cNvPr id="11272" name="Picture 8" descr="C:\Users\TAHA\Desktop\Fatih_iho\IMG-20200512-WA001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600000" cy="2520000"/>
          </a:xfrm>
          <a:prstGeom prst="rect">
            <a:avLst/>
          </a:prstGeom>
          <a:noFill/>
        </p:spPr>
      </p:pic>
      <p:pic>
        <p:nvPicPr>
          <p:cNvPr id="11273" name="Picture 9" descr="C:\Users\TAHA\Desktop\Fatih_iho\IMG-20200512-WA0016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3600000" cy="2520000"/>
          </a:xfrm>
          <a:prstGeom prst="rect">
            <a:avLst/>
          </a:prstGeom>
          <a:noFill/>
        </p:spPr>
      </p:pic>
      <p:pic>
        <p:nvPicPr>
          <p:cNvPr id="11274" name="Picture 10" descr="C:\Users\TAHA\Desktop\Fatih_iho\IMG-20200512-WA0020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149080"/>
            <a:ext cx="360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994525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OKULUMUZDAN KARELER</a:t>
            </a:r>
            <a:endParaRPr lang="tr-TR" dirty="0"/>
          </a:p>
        </p:txBody>
      </p:sp>
      <p:pic>
        <p:nvPicPr>
          <p:cNvPr id="12295" name="Picture 7" descr="C:\Users\TAHA\Desktop\Fatih_iho\IMG-20200512-WA0021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600000" cy="2520000"/>
          </a:xfrm>
          <a:prstGeom prst="rect">
            <a:avLst/>
          </a:prstGeom>
          <a:noFill/>
        </p:spPr>
      </p:pic>
      <p:pic>
        <p:nvPicPr>
          <p:cNvPr id="12296" name="Picture 8" descr="C:\Users\TAHA\Desktop\Fatih_iho\IMG-20200512-WA002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600000" cy="2520000"/>
          </a:xfrm>
          <a:prstGeom prst="rect">
            <a:avLst/>
          </a:prstGeom>
          <a:noFill/>
        </p:spPr>
      </p:pic>
      <p:pic>
        <p:nvPicPr>
          <p:cNvPr id="12297" name="Picture 9" descr="C:\Users\TAHA\Desktop\Fatih_iho\IMG-20200512-WA0028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3600000" cy="2520000"/>
          </a:xfrm>
          <a:prstGeom prst="rect">
            <a:avLst/>
          </a:prstGeom>
          <a:noFill/>
        </p:spPr>
      </p:pic>
      <p:pic>
        <p:nvPicPr>
          <p:cNvPr id="12298" name="Picture 10" descr="C:\Users\TAHA\Desktop\Fatih_iho\IMG-20200512-WA0030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60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35150" y="704850"/>
            <a:ext cx="6624638" cy="563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OKULUMUZDAN KARELER</a:t>
            </a:r>
            <a:endParaRPr lang="tr-TR" dirty="0"/>
          </a:p>
        </p:txBody>
      </p:sp>
      <p:pic>
        <p:nvPicPr>
          <p:cNvPr id="13319" name="Picture 7" descr="C:\Users\TAHA\Desktop\Fatih_iho\IMG-20200512-WA002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600000" cy="2520000"/>
          </a:xfrm>
          <a:prstGeom prst="rect">
            <a:avLst/>
          </a:prstGeom>
          <a:noFill/>
        </p:spPr>
      </p:pic>
      <p:pic>
        <p:nvPicPr>
          <p:cNvPr id="13320" name="Picture 8" descr="C:\Users\TAHA\Desktop\Fatih_iho\IMG-20200512-WA0033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600000" cy="2520000"/>
          </a:xfrm>
          <a:prstGeom prst="rect">
            <a:avLst/>
          </a:prstGeom>
          <a:noFill/>
        </p:spPr>
      </p:pic>
      <p:pic>
        <p:nvPicPr>
          <p:cNvPr id="13321" name="Picture 9" descr="C:\Users\TAHA\Desktop\Fatih_iho\IMG-20200512-WA0034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3600000" cy="2520000"/>
          </a:xfrm>
          <a:prstGeom prst="rect">
            <a:avLst/>
          </a:prstGeom>
          <a:noFill/>
        </p:spPr>
      </p:pic>
      <p:pic>
        <p:nvPicPr>
          <p:cNvPr id="13322" name="Picture 10" descr="C:\Users\TAHA\Desktop\Fatih_iho\IMG-20200512-WA0039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60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154</Words>
  <Application>Microsoft Office PowerPoint</Application>
  <PresentationFormat>Ekran Gösterisi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Constantia</vt:lpstr>
      <vt:lpstr>Arial</vt:lpstr>
      <vt:lpstr>Calibri</vt:lpstr>
      <vt:lpstr>Wingdings 2</vt:lpstr>
      <vt:lpstr>Akış</vt:lpstr>
      <vt:lpstr>FATİH İMAM HATİP ORTAOKULU</vt:lpstr>
      <vt:lpstr>VİZYONUMUZ</vt:lpstr>
      <vt:lpstr>MİSYON VE VİZYONUMUZ</vt:lpstr>
      <vt:lpstr>0kulumuzu Tanıyalım</vt:lpstr>
      <vt:lpstr>SINIFLARIMIZ</vt:lpstr>
      <vt:lpstr>OKULUMUZDAN KARELER</vt:lpstr>
      <vt:lpstr>OKULUMUZDAN KARELER</vt:lpstr>
      <vt:lpstr>OKULUMUZDAN KARELER</vt:lpstr>
      <vt:lpstr>OKULUMUZDAN KARELER</vt:lpstr>
      <vt:lpstr>OKULUMUZDAN KARELER</vt:lpstr>
      <vt:lpstr>OKULUMUZDAN KARELER</vt:lpstr>
      <vt:lpstr>OKULUMUZDAN KARELER</vt:lpstr>
      <vt:lpstr>OKULUMUZDAN KARELER</vt:lpstr>
      <vt:lpstr>OKULUMUZDAN KARELER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AKŞEMSEDDİN KIZ ANADOLU İMAM HATİP LİSESİ</dc:title>
  <dc:creator>win</dc:creator>
  <cp:lastModifiedBy>TAHA</cp:lastModifiedBy>
  <cp:revision>16</cp:revision>
  <dcterms:created xsi:type="dcterms:W3CDTF">2019-05-16T06:02:53Z</dcterms:created>
  <dcterms:modified xsi:type="dcterms:W3CDTF">2020-05-13T10:14:50Z</dcterms:modified>
</cp:coreProperties>
</file>